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96A-DF42-424D-B2EF-51F4B81C2208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EE9-F4F8-4C2B-9A66-0DAB411281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97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96A-DF42-424D-B2EF-51F4B81C2208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EE9-F4F8-4C2B-9A66-0DAB411281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19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96A-DF42-424D-B2EF-51F4B81C2208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EE9-F4F8-4C2B-9A66-0DAB411281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42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96A-DF42-424D-B2EF-51F4B81C2208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EE9-F4F8-4C2B-9A66-0DAB411281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984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96A-DF42-424D-B2EF-51F4B81C2208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EE9-F4F8-4C2B-9A66-0DAB411281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85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96A-DF42-424D-B2EF-51F4B81C2208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EE9-F4F8-4C2B-9A66-0DAB411281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377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96A-DF42-424D-B2EF-51F4B81C2208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EE9-F4F8-4C2B-9A66-0DAB411281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86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96A-DF42-424D-B2EF-51F4B81C2208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EE9-F4F8-4C2B-9A66-0DAB411281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66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96A-DF42-424D-B2EF-51F4B81C2208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EE9-F4F8-4C2B-9A66-0DAB411281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78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96A-DF42-424D-B2EF-51F4B81C2208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EE9-F4F8-4C2B-9A66-0DAB411281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50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96A-DF42-424D-B2EF-51F4B81C2208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EE9-F4F8-4C2B-9A66-0DAB411281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71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0F96A-DF42-424D-B2EF-51F4B81C2208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31EE9-F4F8-4C2B-9A66-0DAB411281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86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18" y="2150439"/>
            <a:ext cx="3618895" cy="2872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79" y="1826362"/>
            <a:ext cx="4059424" cy="35207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8" y="1826362"/>
            <a:ext cx="4059424" cy="3520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432" y="436076"/>
            <a:ext cx="1078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Τα παιδιά της </a:t>
            </a:r>
            <a:r>
              <a:rPr lang="el-GR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Α΄τάξης</a:t>
            </a:r>
            <a:r>
              <a:rPr lang="el-G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δημιουργούν!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18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9" y="3454922"/>
            <a:ext cx="3530293" cy="26393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10797" y="3454922"/>
            <a:ext cx="3527947" cy="26393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09538" y="3454922"/>
            <a:ext cx="3527945" cy="26393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2151" y="208903"/>
            <a:ext cx="3716593" cy="278047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66534" y="326021"/>
            <a:ext cx="701922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Τα παιδιά της </a:t>
            </a:r>
            <a:r>
              <a:rPr lang="el-GR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Β΄τ</a:t>
            </a:r>
            <a:r>
              <a:rPr lang="el-GR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άξης</a:t>
            </a:r>
            <a:r>
              <a:rPr lang="el-G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l-GR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αποτύπωσαν την Αμμόχωστο </a:t>
            </a:r>
            <a:r>
              <a:rPr lang="el-G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πριν </a:t>
            </a:r>
          </a:p>
          <a:p>
            <a:pPr algn="ctr"/>
            <a:r>
              <a:rPr lang="el-G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και μετά το 1974, σε εργασία </a:t>
            </a:r>
            <a:r>
              <a:rPr lang="el-GR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με </a:t>
            </a:r>
            <a:r>
              <a:rPr lang="el-G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τίτλο: </a:t>
            </a:r>
          </a:p>
          <a:p>
            <a:pPr algn="ctr"/>
            <a:r>
              <a:rPr lang="el-GR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«Πόλη φάντασμα ή πόλη πριγκίπισσα;»</a:t>
            </a:r>
            <a:endParaRPr lang="en-US" sz="32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71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6062" y="883290"/>
            <a:ext cx="5333018" cy="3989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4862" y="884357"/>
            <a:ext cx="5341483" cy="3996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03227" y="2974749"/>
            <a:ext cx="3435164" cy="2569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92551" y="211663"/>
            <a:ext cx="3440423" cy="25738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830" y="5553151"/>
            <a:ext cx="121141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Τα παιδιά της </a:t>
            </a:r>
            <a:r>
              <a:rPr lang="el-GR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Β΄τάξης</a:t>
            </a:r>
            <a:r>
              <a:rPr lang="el-G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εμπνεύστηκαν από το παραμύθι </a:t>
            </a:r>
          </a:p>
          <a:p>
            <a:pPr algn="ctr"/>
            <a:r>
              <a:rPr lang="el-G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«Όνειρα στην άμμο»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19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16" y="2637785"/>
            <a:ext cx="2886464" cy="3848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49" y="2637785"/>
            <a:ext cx="2886464" cy="3848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932" y="204806"/>
            <a:ext cx="2306375" cy="3075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3" y="217877"/>
            <a:ext cx="2296572" cy="3062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17" y="115747"/>
            <a:ext cx="2891591" cy="2259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978792">
            <a:off x="9310454" y="3828957"/>
            <a:ext cx="297133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Έργα μαθητών </a:t>
            </a:r>
          </a:p>
          <a:p>
            <a:pPr algn="ctr"/>
            <a:r>
              <a:rPr lang="el-GR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της </a:t>
            </a:r>
          </a:p>
          <a:p>
            <a:pPr algn="ctr"/>
            <a:r>
              <a:rPr lang="el-GR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Γ΄τάξης</a:t>
            </a:r>
            <a:r>
              <a:rPr lang="el-GR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56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96" y="3416577"/>
            <a:ext cx="3029386" cy="27341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4" y="4722264"/>
            <a:ext cx="2172747" cy="2011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68" y="3403999"/>
            <a:ext cx="3041876" cy="2746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95" y="492747"/>
            <a:ext cx="3029386" cy="2734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28" y="4971011"/>
            <a:ext cx="2264343" cy="1762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29" y="2655863"/>
            <a:ext cx="2264345" cy="2219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96" y="492747"/>
            <a:ext cx="3020713" cy="27341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7" y="175678"/>
            <a:ext cx="2600560" cy="18672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978792">
            <a:off x="9606299" y="118279"/>
            <a:ext cx="24850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Έργα μαθητών </a:t>
            </a:r>
          </a:p>
          <a:p>
            <a:pPr algn="ctr"/>
            <a:r>
              <a:rPr lang="el-G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της </a:t>
            </a:r>
          </a:p>
          <a:p>
            <a:pPr algn="ctr"/>
            <a:r>
              <a:rPr lang="el-GR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Γ΄τάξης</a:t>
            </a:r>
            <a:r>
              <a:rPr lang="el-G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7" y="2202678"/>
            <a:ext cx="2609110" cy="24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2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8" y="228471"/>
            <a:ext cx="5121979" cy="50247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958802">
            <a:off x="9734204" y="167425"/>
            <a:ext cx="2716876" cy="20867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Έργα μαθητών </a:t>
            </a:r>
          </a:p>
          <a:p>
            <a:pPr algn="ctr"/>
            <a:r>
              <a:rPr lang="el-G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της </a:t>
            </a:r>
          </a:p>
          <a:p>
            <a:pPr algn="ctr"/>
            <a:r>
              <a:rPr lang="el-GR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Γ΄τάξης</a:t>
            </a:r>
            <a:r>
              <a:rPr lang="el-G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84" y="2079618"/>
            <a:ext cx="4438304" cy="41968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7818" y="5311524"/>
            <a:ext cx="56915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Οι πορτοκαλιές της</a:t>
            </a:r>
          </a:p>
          <a:p>
            <a:pPr algn="ctr"/>
            <a:r>
              <a:rPr lang="el-G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Αμμοχώστου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61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42" y="440574"/>
            <a:ext cx="9850919" cy="5893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978792">
            <a:off x="9179401" y="199630"/>
            <a:ext cx="297133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Έργα μαθητών </a:t>
            </a:r>
          </a:p>
          <a:p>
            <a:pPr algn="ctr"/>
            <a:r>
              <a:rPr lang="el-GR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της </a:t>
            </a:r>
          </a:p>
          <a:p>
            <a:pPr algn="ctr"/>
            <a:r>
              <a:rPr lang="el-GR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Γ΄τάξης</a:t>
            </a:r>
            <a:r>
              <a:rPr lang="el-GR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568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82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Έργα μαθητών  της  Γ΄τάξης!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12</cp:revision>
  <dcterms:created xsi:type="dcterms:W3CDTF">2020-11-12T06:16:52Z</dcterms:created>
  <dcterms:modified xsi:type="dcterms:W3CDTF">2020-11-16T05:51:26Z</dcterms:modified>
</cp:coreProperties>
</file>