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367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44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78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49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639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939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79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546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074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394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141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5998-4BA6-432B-A3B2-AA8B394D17CA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354C5-34BF-45B8-85E0-94FE9EDD6C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169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246" y="1321724"/>
            <a:ext cx="4202415" cy="5161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953" y="232756"/>
            <a:ext cx="11230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i="1" dirty="0" smtClean="0"/>
              <a:t>Τα παιδιά της </a:t>
            </a:r>
            <a:r>
              <a:rPr lang="el-GR" sz="2400" b="1" i="1" dirty="0" err="1" smtClean="0"/>
              <a:t>Γ΄τάξης</a:t>
            </a:r>
            <a:r>
              <a:rPr lang="el-GR" sz="2400" b="1" i="1" dirty="0" smtClean="0"/>
              <a:t> δημιουργούν και παρουσιάζουν δικές τους </a:t>
            </a:r>
            <a:r>
              <a:rPr lang="el-GR" sz="2400" b="1" i="1" dirty="0" err="1" smtClean="0"/>
              <a:t>καραγκιοζοϊστορίες</a:t>
            </a:r>
            <a:r>
              <a:rPr lang="el-GR" sz="2400" b="1" i="1" dirty="0" smtClean="0"/>
              <a:t>!!!</a:t>
            </a:r>
            <a:endParaRPr lang="el-GR" sz="2400" b="1" i="1" dirty="0"/>
          </a:p>
        </p:txBody>
      </p:sp>
    </p:spTree>
    <p:extLst>
      <p:ext uri="{BB962C8B-B14F-4D97-AF65-F5344CB8AC3E}">
        <p14:creationId xmlns:p14="http://schemas.microsoft.com/office/powerpoint/2010/main" val="797564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2</cp:revision>
  <dcterms:created xsi:type="dcterms:W3CDTF">2021-06-09T09:17:12Z</dcterms:created>
  <dcterms:modified xsi:type="dcterms:W3CDTF">2021-06-14T05:04:09Z</dcterms:modified>
</cp:coreProperties>
</file>