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6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52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0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02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89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01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4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90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39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30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18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1C2B8-FE51-4547-BA58-1AF35A98BF3C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4FD4-8E64-438F-866E-05F1AEEB28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8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0" y="2458343"/>
            <a:ext cx="4954728" cy="37062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2" y="605235"/>
            <a:ext cx="4954728" cy="3706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513" y="315884"/>
            <a:ext cx="51705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Πρόγραμμα Περιβαλλοντικού Κέντρου Ακρωτηρίου: «</a:t>
            </a:r>
            <a:r>
              <a:rPr lang="el-GR" sz="2000" i="1" dirty="0" smtClean="0"/>
              <a:t>Οι θαλάσσιες χελώνες κινδυνεύουν</a:t>
            </a:r>
            <a:r>
              <a:rPr lang="el-GR" sz="2000" dirty="0" smtClean="0"/>
              <a:t>» που πραγματοποιήθηκε στο χώρο του σχολείου.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8935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8" y="222766"/>
            <a:ext cx="4282750" cy="3212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71" y="222766"/>
            <a:ext cx="4282750" cy="3212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90" y="3716788"/>
            <a:ext cx="3891255" cy="29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897" y="3732245"/>
            <a:ext cx="4172922" cy="312575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105">
            <a:off x="565924" y="922170"/>
            <a:ext cx="4791896" cy="35939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1534">
            <a:off x="6820805" y="772612"/>
            <a:ext cx="4848117" cy="36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5</cp:revision>
  <dcterms:created xsi:type="dcterms:W3CDTF">2021-06-09T05:18:24Z</dcterms:created>
  <dcterms:modified xsi:type="dcterms:W3CDTF">2021-06-14T05:03:53Z</dcterms:modified>
</cp:coreProperties>
</file>