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7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1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43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8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7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25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97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11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76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F547-8B4E-4A1C-9A8B-6F61BB46B643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0EDC-B8F5-4E33-B92F-EC1A88A940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1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21" y="3524596"/>
            <a:ext cx="4600645" cy="30589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92" y="3524596"/>
            <a:ext cx="4600645" cy="305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55" y="112405"/>
            <a:ext cx="4838406" cy="3217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007" y="814647"/>
            <a:ext cx="2734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Οι </a:t>
            </a:r>
            <a:r>
              <a:rPr lang="el-GR" sz="2400" b="1" dirty="0" err="1" smtClean="0"/>
              <a:t>Γ΄τάξεις</a:t>
            </a:r>
            <a:r>
              <a:rPr lang="el-GR" sz="2400" b="1" dirty="0" smtClean="0"/>
              <a:t> κατασκεύασαν το δικό τους Πλανητάριο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7743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315883"/>
            <a:ext cx="3738200" cy="2485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06" y="335575"/>
            <a:ext cx="3730972" cy="248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4" y="3445623"/>
            <a:ext cx="3738200" cy="2485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3078" y="-8891"/>
            <a:ext cx="2478218" cy="3167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38" y="3463547"/>
            <a:ext cx="3733234" cy="250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47" y="3463547"/>
            <a:ext cx="3730972" cy="24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14</cp:revision>
  <dcterms:created xsi:type="dcterms:W3CDTF">2021-06-09T05:25:26Z</dcterms:created>
  <dcterms:modified xsi:type="dcterms:W3CDTF">2021-06-14T06:27:26Z</dcterms:modified>
</cp:coreProperties>
</file>