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7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43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8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7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25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97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1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7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1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5" y="289299"/>
            <a:ext cx="4843634" cy="3218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766" y="3728796"/>
            <a:ext cx="4344019" cy="2888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643" y="289299"/>
            <a:ext cx="4061885" cy="32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16</cp:revision>
  <dcterms:created xsi:type="dcterms:W3CDTF">2021-06-09T05:25:26Z</dcterms:created>
  <dcterms:modified xsi:type="dcterms:W3CDTF">2021-06-14T06:30:57Z</dcterms:modified>
</cp:coreProperties>
</file>