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27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33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64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54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49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26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68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28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46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243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389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C0F0B-8863-4C30-9D75-F66B28779C11}" type="datetimeFigureOut">
              <a:rPr lang="el-GR" smtClean="0"/>
              <a:t>14/6/2021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6137-AED6-46B8-A820-B4335837A0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61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78" y="195122"/>
            <a:ext cx="4894469" cy="3661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39" y="195122"/>
            <a:ext cx="4894469" cy="3661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73" y="3185849"/>
            <a:ext cx="4663441" cy="3488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478" y="4588625"/>
            <a:ext cx="3190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Χριστουγεννιάτικες δραστηριότητες!!!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2755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2021-06-09T09:21:20Z</dcterms:created>
  <dcterms:modified xsi:type="dcterms:W3CDTF">2021-06-14T04:51:49Z</dcterms:modified>
</cp:coreProperties>
</file>